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34"/>
  </p:normalViewPr>
  <p:slideViewPr>
    <p:cSldViewPr snapToGrid="0" snapToObjects="1">
      <p:cViewPr varScale="1">
        <p:scale>
          <a:sx n="163" d="100"/>
          <a:sy n="163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BB22E-9651-F14C-A469-F4C0DDF126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3CA67-E839-CF4E-90A6-3C4CECD912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8086D-A8B9-A34C-852F-1BC00DF19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732C4-F28C-C44D-A3DD-978B8148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0E491-8503-0843-9F6C-88885F98D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30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B16D0-6D70-2745-87DA-19D0069B3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6C13B-10E9-E342-B753-A0FDD0ACD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7CBBD-F43D-1B41-A388-34ED92BBC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19879-ABE0-B14A-B11D-CB60F0DA7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54E18-8D48-F14E-A7CC-35B9BE55A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278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37C36E-BAA9-994C-90F1-5D656CB431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12A17-EC1B-A44A-ACBD-B3F67424C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2B839-7A3B-C242-8E27-19F391B51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417B2-332E-DF45-8440-DAB4E6256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AB370-25E3-404B-9C0F-6AFFCC471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39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93AD7-03FE-944A-8E85-B69C58FD1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F1AD9-2AC4-5A48-A20D-6D97A8F61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780FA-49A3-BF45-BC72-415E80F4C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B7F5-9B92-1B4F-8495-191B70F20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3D681-AC54-4E42-9A39-D1E92980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82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059F1-C384-A647-B7D7-9BEE20FDA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F85D9-A301-B54C-A29B-D1BD30C39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B15F7-230F-8C46-91DF-D4DD56EC0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16A136-5286-F644-ADC0-77964D222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FCB94-4FB7-5043-9305-A1F9718A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BE154-E055-6B47-B89B-11EBFDD18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C257-BE75-0547-9047-9FE01CFF2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1793F-A1EF-954B-80EB-E4C67564A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CA316-B6F4-1445-A761-0BF93DF41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FD2BB-4751-7C48-B4BB-743EF5083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2210A-D4F7-F940-9D15-F9160BD1E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40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EE82-AE9C-044D-8E4B-D685C2BBE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0B0E16-EF41-6A48-B1AC-AD02D16FD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FE17C-98B0-9B4F-818D-F7A79E9A7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181DD1-0C2D-8848-8AB8-4DEA5CD051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CDD3ED-8BDB-1946-9B86-8B356B2987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DEEF95-936E-324D-89E9-B0F29CA59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D1E1D1-2AAE-3044-BBCF-191873581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51A60C-C2F8-4848-9B7D-77FC054E6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71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52D9-E042-F94B-BB8B-78820BF5A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1AE63F-12C8-5046-A533-B7403B33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B05AF8-EAA0-A54C-AC9C-5D435182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40180-6237-5C49-88D1-75BE51A8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6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38633F-8E4F-D548-9692-2F266EF5C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28D724-4647-A042-928E-CA8CC0704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730B1-0708-E042-A507-9535870B4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5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C9034-9E66-114B-9469-3FD751804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F2530-F0FE-A045-AD49-7A6BD3B37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BC85E-692A-1E4E-AC6B-597C95E02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73DB8-34EB-4F43-A239-15E1339E9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28DAC-FFA1-A141-9DB4-65A1B078A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862925-5535-CD45-BF89-DB5F4AE8F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712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D261D-66C6-DB41-9747-64EA3D432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CC8B29-A302-E045-BB2C-C73283C0B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C0EBA-9BDD-6E42-8242-FA87B6C7C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7BE39-422B-6D40-8EDE-984B222DE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6C308-FE2F-654E-AB1E-8C99692D7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29F2B-EA64-8740-BCCB-2CE51C94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09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CEC3C4-B10E-3743-A030-5D2BABB24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5F30F7-55C4-6040-8657-7016483E3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DAB2D-4248-A24C-8FDC-C086A47B85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8BC51-E142-3C46-8FE0-DA9DFE2C8CEF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A5BA9-391D-964E-BDBF-E5CF6C8C11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67E42-2384-1C42-9762-F8016AEA05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9D1A2-933D-C444-8D6D-D44AD39B9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69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18EC2E-FCF0-1A41-BDA7-DB22DA77E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81" y="0"/>
            <a:ext cx="98480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94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9B0835-9B00-7B41-A5D0-37AF2BA20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696" y="0"/>
            <a:ext cx="101206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357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4246DF-26D8-DF49-AF2C-00C61E249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545" y="0"/>
            <a:ext cx="10390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15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85094C-9595-BA49-B55F-E5944F4AF7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665" y="0"/>
            <a:ext cx="10056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121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C7A0F-D452-3346-92F3-4A321D398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645" y="0"/>
            <a:ext cx="10046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36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7BA393-C7BB-A147-AAC3-B576C79CA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117" y="0"/>
            <a:ext cx="100357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64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B1A363-AF3B-854C-B448-B1CFB7DD7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146" y="0"/>
            <a:ext cx="98437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14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FD5C91-5B40-AF44-BE0E-47EC115F4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634" y="0"/>
            <a:ext cx="100007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819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6A87C7-EDA7-D448-9B88-ECDA4BB78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712" y="0"/>
            <a:ext cx="9946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854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2019-10-30T17:35:34Z</dcterms:created>
  <dcterms:modified xsi:type="dcterms:W3CDTF">2019-10-30T17:39:39Z</dcterms:modified>
</cp:coreProperties>
</file>

<file path=docProps/thumbnail.jpeg>
</file>